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8" r:id="rId2"/>
    <p:sldId id="261" r:id="rId3"/>
    <p:sldId id="267" r:id="rId4"/>
    <p:sldId id="260" r:id="rId5"/>
    <p:sldId id="264" r:id="rId6"/>
    <p:sldId id="262" r:id="rId7"/>
    <p:sldId id="266" r:id="rId8"/>
    <p:sldId id="265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4660199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7E21459-9D88-40AE-A5E5-CC88AFB4FF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551" b="6950"/>
          <a:stretch/>
        </p:blipFill>
        <p:spPr>
          <a:xfrm>
            <a:off x="467544" y="476672"/>
            <a:ext cx="8208912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1566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614"/>
          <a:ext cx="9144000" cy="6010114"/>
          <a:chOff x="0" y="866614"/>
          <a:chExt cx="9144000" cy="6010114"/>
        </a:xfrm>
      </p:grpSpPr>
      <p:pic>
        <p:nvPicPr>
          <p:cNvPr id="2" name="Slide"/>
          <p:cNvPicPr>
            <a:picLocks noChangeAspect="1"/>
          </p:cNvPicPr>
          <p:nvPr/>
        </p:nvPicPr>
        <p:blipFill rotWithShape="1">
          <a:blip r:embed="rId2"/>
          <a:srcRect b="15182"/>
          <a:stretch/>
        </p:blipFill>
        <p:spPr>
          <a:xfrm>
            <a:off x="0" y="866614"/>
            <a:ext cx="9144000" cy="52986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614"/>
          <a:ext cx="9144000" cy="6010114"/>
          <a:chOff x="0" y="866614"/>
          <a:chExt cx="9144000" cy="6010114"/>
        </a:xfrm>
      </p:grpSpPr>
      <p:pic>
        <p:nvPicPr>
          <p:cNvPr id="2" name="Slide"/>
          <p:cNvPicPr>
            <a:picLocks noChangeAspect="1"/>
          </p:cNvPicPr>
          <p:nvPr/>
        </p:nvPicPr>
        <p:blipFill rotWithShape="1">
          <a:blip r:embed="rId2"/>
          <a:srcRect b="19382"/>
          <a:stretch/>
        </p:blipFill>
        <p:spPr>
          <a:xfrm>
            <a:off x="0" y="866614"/>
            <a:ext cx="9144000" cy="551471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614"/>
          <a:ext cx="9144000" cy="6010114"/>
          <a:chOff x="0" y="866614"/>
          <a:chExt cx="9144000" cy="6010114"/>
        </a:xfrm>
      </p:grpSpPr>
      <p:pic>
        <p:nvPicPr>
          <p:cNvPr id="2" name="Slide"/>
          <p:cNvPicPr>
            <a:picLocks noChangeAspect="1"/>
          </p:cNvPicPr>
          <p:nvPr/>
        </p:nvPicPr>
        <p:blipFill rotWithShape="1">
          <a:blip r:embed="rId2"/>
          <a:srcRect b="15182"/>
          <a:stretch/>
        </p:blipFill>
        <p:spPr>
          <a:xfrm>
            <a:off x="0" y="866614"/>
            <a:ext cx="9144000" cy="54427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614"/>
          <a:ext cx="9144000" cy="6010114"/>
          <a:chOff x="0" y="866614"/>
          <a:chExt cx="9144000" cy="6010114"/>
        </a:xfrm>
      </p:grpSpPr>
      <p:pic>
        <p:nvPicPr>
          <p:cNvPr id="2" name="Slide"/>
          <p:cNvPicPr>
            <a:picLocks noChangeAspect="1"/>
          </p:cNvPicPr>
          <p:nvPr/>
        </p:nvPicPr>
        <p:blipFill rotWithShape="1">
          <a:blip r:embed="rId2"/>
          <a:srcRect b="27782"/>
          <a:stretch/>
        </p:blipFill>
        <p:spPr>
          <a:xfrm>
            <a:off x="0" y="866614"/>
            <a:ext cx="9144000" cy="515467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614"/>
          <a:ext cx="9144000" cy="6010114"/>
          <a:chOff x="0" y="866614"/>
          <a:chExt cx="9144000" cy="6010114"/>
        </a:xfrm>
      </p:grpSpPr>
      <p:pic>
        <p:nvPicPr>
          <p:cNvPr id="2" name="Slide"/>
          <p:cNvPicPr>
            <a:picLocks noChangeAspect="1"/>
          </p:cNvPicPr>
          <p:nvPr/>
        </p:nvPicPr>
        <p:blipFill rotWithShape="1">
          <a:blip r:embed="rId2"/>
          <a:srcRect b="16582"/>
          <a:stretch/>
        </p:blipFill>
        <p:spPr>
          <a:xfrm>
            <a:off x="0" y="866614"/>
            <a:ext cx="9144000" cy="558672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614"/>
          <a:ext cx="9144000" cy="6010114"/>
          <a:chOff x="0" y="866614"/>
          <a:chExt cx="9144000" cy="6010114"/>
        </a:xfrm>
      </p:grpSpPr>
      <p:pic>
        <p:nvPicPr>
          <p:cNvPr id="2" name="Slide"/>
          <p:cNvPicPr>
            <a:picLocks noChangeAspect="1"/>
          </p:cNvPicPr>
          <p:nvPr/>
        </p:nvPicPr>
        <p:blipFill rotWithShape="1">
          <a:blip r:embed="rId2"/>
          <a:srcRect b="13783"/>
          <a:stretch/>
        </p:blipFill>
        <p:spPr>
          <a:xfrm>
            <a:off x="0" y="866614"/>
            <a:ext cx="9144000" cy="544270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614"/>
          <a:ext cx="9144000" cy="6010114"/>
          <a:chOff x="0" y="866614"/>
          <a:chExt cx="9144000" cy="6010114"/>
        </a:xfrm>
      </p:grpSpPr>
      <p:pic>
        <p:nvPicPr>
          <p:cNvPr id="2" name="Slide"/>
          <p:cNvPicPr>
            <a:picLocks noChangeAspect="1"/>
          </p:cNvPicPr>
          <p:nvPr/>
        </p:nvPicPr>
        <p:blipFill rotWithShape="1">
          <a:blip r:embed="rId2"/>
          <a:srcRect b="26383"/>
          <a:stretch/>
        </p:blipFill>
        <p:spPr>
          <a:xfrm>
            <a:off x="0" y="866614"/>
            <a:ext cx="9144000" cy="522668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57">
  <a:themeElements>
    <a:clrScheme name="Theme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Theme57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Николай Козлов</cp:lastModifiedBy>
  <cp:revision>2</cp:revision>
  <dcterms:created xsi:type="dcterms:W3CDTF">2025-09-11T10:15:22Z</dcterms:created>
  <dcterms:modified xsi:type="dcterms:W3CDTF">2025-09-11T10:29:07Z</dcterms:modified>
  <cp:category/>
</cp:coreProperties>
</file>